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8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  <p:sldId id="262" r:id="RelId5"/>
    <p:sldId id="263" r:id="RelId6"/>
    <p:sldId id="264" r:id="Rel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Relationship Type="http://schemas.openxmlformats.org/officeDocument/2006/relationships/slide" Target="/ppt/slides/slide7.xml" Id="RelId5" /><Relationship Type="http://schemas.openxmlformats.org/officeDocument/2006/relationships/slide" Target="/ppt/slides/slide8.xml" Id="RelId6" /><Relationship Type="http://schemas.openxmlformats.org/officeDocument/2006/relationships/slide" Target="/ppt/slides/slide9.xml" Id="RelId7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a.png>
</file>

<file path=ppt/media/imageb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multiRowCard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Quantidade de Acidentes por Estado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Contagem de tipo acidente por Estado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Quantidade de acidentes por Estado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filledMap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aiNarratives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aiNarratives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keyDriversVisual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qnaVisual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WordCloud1447959067750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6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7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filledMap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8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keyDriversVisual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qnaVisual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3119ca94-2ede-4e72-bbbd-b0ef5cf2e053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f7c57233777342ab" /><Relationship Type="http://schemas.openxmlformats.org/officeDocument/2006/relationships/slideLayout" Target="/ppt/slideLayouts/slideLayout8.xml" Id="R5bf0554395e84698" /><Relationship Type="http://schemas.openxmlformats.org/officeDocument/2006/relationships/hyperlink" Target="https://app.powerbi.com/groups/me/reports/3119ca94-2ede-4e72-bbbd-b0ef5cf2e053/?pbi_source=PowerPoint" TargetMode="External" Id="RelId0" /><Relationship Type="http://schemas.openxmlformats.org/officeDocument/2006/relationships/image" Target="/ppt/media/image4.png" Id="imgId438377495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68bb0a57acb548cd" /><Relationship Type="http://schemas.openxmlformats.org/officeDocument/2006/relationships/slideLayout" Target="/ppt/slideLayouts/slideLayout8.xml" Id="Rbe71d9e40fc54191" /><Relationship Type="http://schemas.openxmlformats.org/officeDocument/2006/relationships/hyperlink" Target="https://app.powerbi.com/groups/me/reports/3119ca94-2ede-4e72-bbbd-b0ef5cf2e053/?pbi_source=PowerPoint" TargetMode="External" Id="RelId1" /><Relationship Type="http://schemas.openxmlformats.org/officeDocument/2006/relationships/image" Target="/ppt/media/image5.png" Id="imgId438377496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4b8fdd604fc1464c" /><Relationship Type="http://schemas.openxmlformats.org/officeDocument/2006/relationships/slideLayout" Target="/ppt/slideLayouts/slideLayout8.xml" Id="Re865636546384d08" /><Relationship Type="http://schemas.openxmlformats.org/officeDocument/2006/relationships/hyperlink" Target="https://app.powerbi.com/groups/me/reports/3119ca94-2ede-4e72-bbbd-b0ef5cf2e053/?pbi_source=PowerPoint" TargetMode="External" Id="RelId2" /><Relationship Type="http://schemas.openxmlformats.org/officeDocument/2006/relationships/image" Target="/ppt/media/image6.png" Id="imgId438377497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484d38c198cf4ada" /><Relationship Type="http://schemas.openxmlformats.org/officeDocument/2006/relationships/slideLayout" Target="/ppt/slideLayouts/slideLayout8.xml" Id="R337c5db648b74814" /><Relationship Type="http://schemas.openxmlformats.org/officeDocument/2006/relationships/hyperlink" Target="https://app.powerbi.com/groups/me/reports/3119ca94-2ede-4e72-bbbd-b0ef5cf2e053/?pbi_source=PowerPoint" TargetMode="External" Id="RelId3" /><Relationship Type="http://schemas.openxmlformats.org/officeDocument/2006/relationships/image" Target="/ppt/media/image7.png" Id="imgId438377498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b61ef110a7124ec8" /><Relationship Type="http://schemas.openxmlformats.org/officeDocument/2006/relationships/slideLayout" Target="/ppt/slideLayouts/slideLayout8.xml" Id="R3b2a2357991c43d8" /><Relationship Type="http://schemas.openxmlformats.org/officeDocument/2006/relationships/hyperlink" Target="https://app.powerbi.com/groups/me/reports/3119ca94-2ede-4e72-bbbd-b0ef5cf2e053/?pbi_source=PowerPoint" TargetMode="External" Id="RelId4" /><Relationship Type="http://schemas.openxmlformats.org/officeDocument/2006/relationships/image" Target="/ppt/media/image8.png" Id="imgId438377499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d81cc55cf7df4af5" /><Relationship Type="http://schemas.openxmlformats.org/officeDocument/2006/relationships/slideLayout" Target="/ppt/slideLayouts/slideLayout8.xml" Id="R70ddfda3be834977" /><Relationship Type="http://schemas.openxmlformats.org/officeDocument/2006/relationships/hyperlink" Target="https://app.powerbi.com/groups/me/reports/3119ca94-2ede-4e72-bbbd-b0ef5cf2e053/?pbi_source=PowerPoint" TargetMode="External" Id="RelId5" /><Relationship Type="http://schemas.openxmlformats.org/officeDocument/2006/relationships/image" Target="/ppt/media/image9.png" Id="imgId438377500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7.xml" Id="R01da5a50535b4b1a" /><Relationship Type="http://schemas.openxmlformats.org/officeDocument/2006/relationships/slideLayout" Target="/ppt/slideLayouts/slideLayout8.xml" Id="R6a17f1469fc44a24" /><Relationship Type="http://schemas.openxmlformats.org/officeDocument/2006/relationships/hyperlink" Target="https://app.powerbi.com/groups/me/reports/3119ca94-2ede-4e72-bbbd-b0ef5cf2e053/?pbi_source=PowerPoint" TargetMode="External" Id="RelId6" /><Relationship Type="http://schemas.openxmlformats.org/officeDocument/2006/relationships/image" Target="/ppt/media/imagea.png" Id="imgId43837750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3f2c1057e9a04b09" /><Relationship Type="http://schemas.openxmlformats.org/officeDocument/2006/relationships/slideLayout" Target="/ppt/slideLayouts/slideLayout8.xml" Id="R2f0a4c3ff4cf49cd" /><Relationship Type="http://schemas.openxmlformats.org/officeDocument/2006/relationships/hyperlink" Target="https://app.powerbi.com/groups/me/reports/3119ca94-2ede-4e72-bbbd-b0ef5cf2e053/?pbi_source=PowerPoint" TargetMode="External" Id="RelId7" /><Relationship Type="http://schemas.openxmlformats.org/officeDocument/2006/relationships/image" Target="/ppt/media/imageb.png" Id="imgId438377502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acidentes_prf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11/10/2025 09:23:43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11/10/2025 08:25:55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ard ,actionButton ,card ,multiRowCard ,Quantidade de Acidentes por Estado ,Contagem de tipo acidente por Estado ,tableEx ,slicer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3837749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Apresentação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Quantidade de acidentes por Estado ,barChart ,actionButton ,slicer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3837749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Quantitativos por Estados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ableEx ,pivotTable ,slicer ,actionButton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3837749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Tabulação poro Estados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map ,map ,filledMap ,slicer ,slicer ,actionButton ,aiNarratives ,aiNarratives ,textbox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3837749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Mapeamentos Classificados por Acidente 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keyDriversVisual ,qnaVisual ,WordCloud1447959067750 ,actionButton ,slicer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3837749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Pesquisa</a:t>
            </a:r>
          </a:p>
        </p:txBody>
      </p:sp>
    </p:spTree>
    <p:clrMapOvr>
      <a:masterClrMapping xmlns:a="http://schemas.openxmlformats.org/drawingml/2006/main"/>
    </p:clrMapOvr>
  </p:cSld>
</p:sld>
</file>

<file path=ppt/slides/slide7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votTable ,pivotTable ,slicer ,map ,actionButton. Please refer to the notes on this slide for details">
            <a:hlinkClick xmlns:r="http://schemas.openxmlformats.org/officeDocument/2006/relationships" xmlns:a="http://schemas.openxmlformats.org/drawingml/2006/main" r:id="RelId5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3837750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Mapeamento/Tabulações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8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map ,slicer ,filledMap ,slicer ,slicer ,actionButton. Please refer to the notes on this slide for details">
            <a:hlinkClick xmlns:r="http://schemas.openxmlformats.org/officeDocument/2006/relationships" xmlns:a="http://schemas.openxmlformats.org/drawingml/2006/main" r:id="RelId6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3837750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Mapeamento/Tabulações por Data</a:t>
            </a:r>
          </a:p>
        </p:txBody>
      </p:sp>
    </p:spTree>
    <p:clrMapOvr>
      <a:masterClrMapping xmlns:a="http://schemas.openxmlformats.org/drawingml/2006/main"/>
    </p:clrMapOvr>
  </p:cSld>
</p:sld>
</file>

<file path=ppt/slides/slide9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licer ,keyDriversVisual ,qnaVisual ,actionButton. Please refer to the notes on this slide for details">
            <a:hlinkClick xmlns:r="http://schemas.openxmlformats.org/officeDocument/2006/relationships" xmlns:a="http://schemas.openxmlformats.org/drawingml/2006/main" r:id="RelId7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3837750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Pesquisas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